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11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octobre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After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this</a:t>
            </a:r>
            <a:r>
              <a:rPr lang="fr-FR" sz="3600" dirty="0" smtClean="0">
                <a:latin typeface="Kristen ITC" pitchFamily="66" charset="0"/>
              </a:rPr>
              <a:t> class,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2972" y="3048000"/>
            <a:ext cx="6137789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Identify</a:t>
            </a:r>
            <a:r>
              <a:rPr lang="fr-FR" sz="2800" dirty="0" smtClean="0">
                <a:latin typeface="Kristen ITC" pitchFamily="66" charset="0"/>
              </a:rPr>
              <a:t> more </a:t>
            </a:r>
            <a:r>
              <a:rPr lang="fr-FR" sz="2800" dirty="0" err="1" smtClean="0">
                <a:latin typeface="Kristen ITC" pitchFamily="66" charset="0"/>
              </a:rPr>
              <a:t>thigns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related</a:t>
            </a:r>
            <a:r>
              <a:rPr lang="fr-FR" sz="2800" dirty="0" smtClean="0">
                <a:latin typeface="Kristen ITC" pitchFamily="66" charset="0"/>
              </a:rPr>
              <a:t> to </a:t>
            </a:r>
            <a:r>
              <a:rPr lang="fr-FR" sz="2800" dirty="0" err="1" smtClean="0">
                <a:latin typeface="Kristen ITC" pitchFamily="66" charset="0"/>
              </a:rPr>
              <a:t>clothing</a:t>
            </a:r>
            <a:r>
              <a:rPr lang="fr-FR" sz="2800" dirty="0" smtClean="0">
                <a:latin typeface="Kristen ITC" pitchFamily="66" charset="0"/>
              </a:rPr>
              <a:t> items and shopping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06329" y="4538990"/>
            <a:ext cx="6132871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Ask</a:t>
            </a:r>
            <a:r>
              <a:rPr lang="fr-FR" sz="2800" dirty="0" smtClean="0">
                <a:latin typeface="Kristen ITC" pitchFamily="66" charset="0"/>
              </a:rPr>
              <a:t> and </a:t>
            </a:r>
            <a:r>
              <a:rPr lang="fr-FR" sz="2800" dirty="0" err="1" smtClean="0">
                <a:latin typeface="Kristen ITC" pitchFamily="66" charset="0"/>
              </a:rPr>
              <a:t>give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prices</a:t>
            </a:r>
            <a:r>
              <a:rPr lang="fr-FR" sz="2800" dirty="0" smtClean="0">
                <a:latin typeface="Kristen ITC" pitchFamily="66" charset="0"/>
              </a:rPr>
              <a:t> of </a:t>
            </a:r>
            <a:r>
              <a:rPr lang="fr-FR" sz="2800" dirty="0" err="1" smtClean="0">
                <a:latin typeface="Kristen ITC" pitchFamily="66" charset="0"/>
              </a:rPr>
              <a:t>clothes</a:t>
            </a:r>
            <a:endParaRPr lang="fr-FR" sz="2800" dirty="0">
              <a:latin typeface="Kristen ITC" pitchFamily="66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4800600"/>
            <a:ext cx="19812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2286000" y="5791200"/>
            <a:ext cx="6531041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Say </a:t>
            </a:r>
            <a:r>
              <a:rPr lang="fr-FR" sz="2800" dirty="0" err="1" smtClean="0">
                <a:latin typeface="Kristen ITC" pitchFamily="66" charset="0"/>
              </a:rPr>
              <a:t>what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smtClean="0">
                <a:latin typeface="Kristen ITC" pitchFamily="66" charset="0"/>
              </a:rPr>
              <a:t>and </a:t>
            </a:r>
            <a:r>
              <a:rPr lang="fr-FR" sz="2800" dirty="0" err="1" smtClean="0">
                <a:latin typeface="Kristen ITC" pitchFamily="66" charset="0"/>
              </a:rPr>
              <a:t>others</a:t>
            </a:r>
            <a:r>
              <a:rPr lang="fr-FR" sz="2800" dirty="0" smtClean="0">
                <a:latin typeface="Kristen ITC" pitchFamily="66" charset="0"/>
              </a:rPr>
              <a:t> are </a:t>
            </a:r>
            <a:r>
              <a:rPr lang="fr-FR" sz="2800" dirty="0" err="1" smtClean="0">
                <a:latin typeface="Kristen ITC" pitchFamily="66" charset="0"/>
              </a:rPr>
              <a:t>wearing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35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18</cp:revision>
  <dcterms:created xsi:type="dcterms:W3CDTF">2011-09-14T23:22:57Z</dcterms:created>
  <dcterms:modified xsi:type="dcterms:W3CDTF">2011-10-11T17:28:47Z</dcterms:modified>
</cp:coreProperties>
</file>